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8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Clique para mover o slide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pt-BR" sz="2000" spc="-1" strike="noStrike">
                <a:latin typeface="Arial"/>
              </a:rPr>
              <a:t>Clique para editar o formato de notas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pt-BR" sz="1400" spc="-1" strike="noStrike">
                <a:latin typeface="Times New Roman"/>
              </a:rPr>
              <a:t>&lt;cabeçalho&gt;</a:t>
            </a:r>
            <a:endParaRPr b="0" lang="pt-BR" sz="1400" spc="-1" strike="noStrike"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r">
              <a:buNone/>
            </a:pPr>
            <a:r>
              <a:rPr b="0" lang="pt-BR" sz="1400" spc="-1" strike="noStrike">
                <a:latin typeface="Times New Roman"/>
              </a:rPr>
              <a:t>&lt;data/hora&gt;</a:t>
            </a:r>
            <a:endParaRPr b="0" lang="pt-BR" sz="1400" spc="-1" strike="noStrike"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r>
              <a:rPr b="0" lang="pt-BR" sz="1400" spc="-1" strike="noStrike">
                <a:latin typeface="Times New Roman"/>
              </a:rPr>
              <a:t>&lt;rodapé&gt;</a:t>
            </a:r>
            <a:endParaRPr b="0" lang="pt-BR" sz="1400" spc="-1" strike="noStrike">
              <a:latin typeface="Times New Roman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buNone/>
            </a:pPr>
            <a:fld id="{771DA8F0-81A8-461C-8182-00387F84803A}" type="slidenum">
              <a:rPr b="0" lang="pt-BR" sz="1400" spc="-1" strike="noStrike">
                <a:latin typeface="Times New Roman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sldImg"/>
          </p:nvPr>
        </p:nvSpPr>
        <p:spPr>
          <a:xfrm>
            <a:off x="573120" y="1336680"/>
            <a:ext cx="6413040" cy="3607920"/>
          </a:xfrm>
          <a:prstGeom prst="rect">
            <a:avLst/>
          </a:prstGeom>
          <a:ln w="0">
            <a:noFill/>
          </a:ln>
        </p:spPr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8000" cy="42098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pt-BR" sz="2000" spc="-1" strike="noStrike">
              <a:latin typeface="Arial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sldNum"/>
          </p:nvPr>
        </p:nvSpPr>
        <p:spPr>
          <a:xfrm>
            <a:off x="4281480" y="10155240"/>
            <a:ext cx="3276360" cy="5360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  <a:buNone/>
            </a:pPr>
            <a:fld id="{9E9C0263-801D-4181-B5F3-274067615DB0}" type="slidenum">
              <a:rPr b="0" lang="pt-BR" sz="1200" spc="-1" strike="noStrike">
                <a:latin typeface="Times New Roman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sldImg"/>
          </p:nvPr>
        </p:nvSpPr>
        <p:spPr>
          <a:xfrm>
            <a:off x="573120" y="1336680"/>
            <a:ext cx="6413040" cy="3607920"/>
          </a:xfrm>
          <a:prstGeom prst="rect">
            <a:avLst/>
          </a:prstGeom>
          <a:ln w="0">
            <a:noFill/>
          </a:ln>
        </p:spPr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8000" cy="42098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pt-BR" sz="2000" spc="-1" strike="noStrike"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sldNum"/>
          </p:nvPr>
        </p:nvSpPr>
        <p:spPr>
          <a:xfrm>
            <a:off x="4281480" y="10155240"/>
            <a:ext cx="3276360" cy="5360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  <a:buNone/>
            </a:pPr>
            <a:fld id="{0E9ACBAD-18E7-47D5-B8C3-98E5BF9652B1}" type="slidenum">
              <a:rPr b="0" lang="pt-BR" sz="1200" spc="-1" strike="noStrike">
                <a:latin typeface="Times New Roman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sldImg"/>
          </p:nvPr>
        </p:nvSpPr>
        <p:spPr>
          <a:xfrm>
            <a:off x="573120" y="1336680"/>
            <a:ext cx="6413040" cy="3607920"/>
          </a:xfrm>
          <a:prstGeom prst="rect">
            <a:avLst/>
          </a:prstGeom>
          <a:ln w="0">
            <a:noFill/>
          </a:ln>
        </p:spPr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8000" cy="42098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pt-BR" sz="2000" spc="-1" strike="noStrike"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sldNum"/>
          </p:nvPr>
        </p:nvSpPr>
        <p:spPr>
          <a:xfrm>
            <a:off x="4281480" y="10155240"/>
            <a:ext cx="3276360" cy="5360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  <a:buNone/>
            </a:pPr>
            <a:fld id="{E9968360-1F34-4DF9-B0A9-F41845DEED7B}" type="slidenum">
              <a:rPr b="0" lang="pt-BR" sz="1200" spc="-1" strike="noStrike">
                <a:latin typeface="Times New Roman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ldImg"/>
          </p:nvPr>
        </p:nvSpPr>
        <p:spPr>
          <a:xfrm>
            <a:off x="573120" y="1336680"/>
            <a:ext cx="6413040" cy="3607920"/>
          </a:xfrm>
          <a:prstGeom prst="rect">
            <a:avLst/>
          </a:prstGeom>
          <a:ln w="0">
            <a:noFill/>
          </a:ln>
        </p:spPr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8000" cy="42098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pt-BR" sz="2000" spc="-1" strike="noStrike"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sldNum"/>
          </p:nvPr>
        </p:nvSpPr>
        <p:spPr>
          <a:xfrm>
            <a:off x="4281480" y="10155240"/>
            <a:ext cx="3276360" cy="5360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  <a:buNone/>
            </a:pPr>
            <a:fld id="{90BA86E6-3AA4-4CA2-8CE6-60A31146E057}" type="slidenum">
              <a:rPr b="0" lang="pt-BR" sz="1200" spc="-1" strike="noStrike">
                <a:latin typeface="Times New Roman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sldImg"/>
          </p:nvPr>
        </p:nvSpPr>
        <p:spPr>
          <a:xfrm>
            <a:off x="573120" y="1336680"/>
            <a:ext cx="6413040" cy="3607920"/>
          </a:xfrm>
          <a:prstGeom prst="rect">
            <a:avLst/>
          </a:prstGeom>
          <a:ln w="0">
            <a:noFill/>
          </a:ln>
        </p:spPr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8000" cy="42098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pt-BR" sz="2000" spc="-1" strike="noStrike"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sldNum"/>
          </p:nvPr>
        </p:nvSpPr>
        <p:spPr>
          <a:xfrm>
            <a:off x="4281480" y="10155240"/>
            <a:ext cx="3276360" cy="5360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  <a:buNone/>
            </a:pPr>
            <a:fld id="{D5547206-BE44-497A-943C-FB1A93A1C09E}" type="slidenum">
              <a:rPr b="0" lang="pt-BR" sz="1200" spc="-1" strike="noStrike">
                <a:latin typeface="Times New Roman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sldImg"/>
          </p:nvPr>
        </p:nvSpPr>
        <p:spPr>
          <a:xfrm>
            <a:off x="573120" y="1336680"/>
            <a:ext cx="6413040" cy="3607920"/>
          </a:xfrm>
          <a:prstGeom prst="rect">
            <a:avLst/>
          </a:prstGeom>
          <a:ln w="0">
            <a:noFill/>
          </a:ln>
        </p:spPr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8000" cy="42098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pt-BR" sz="2000" spc="-1" strike="noStrike"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sldNum"/>
          </p:nvPr>
        </p:nvSpPr>
        <p:spPr>
          <a:xfrm>
            <a:off x="4281480" y="10155240"/>
            <a:ext cx="3276360" cy="5360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  <a:buNone/>
            </a:pPr>
            <a:fld id="{06B9DDA4-D433-4AEB-AABE-12B88FD5555B}" type="slidenum">
              <a:rPr b="0" lang="pt-BR" sz="1200" spc="-1" strike="noStrike">
                <a:latin typeface="Times New Roman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sldImg"/>
          </p:nvPr>
        </p:nvSpPr>
        <p:spPr>
          <a:xfrm>
            <a:off x="573120" y="1336680"/>
            <a:ext cx="6413040" cy="3607920"/>
          </a:xfrm>
          <a:prstGeom prst="rect">
            <a:avLst/>
          </a:prstGeom>
          <a:ln w="0">
            <a:noFill/>
          </a:ln>
        </p:spPr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8000" cy="42098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pt-BR" sz="2000" spc="-1" strike="noStrike"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sldNum"/>
          </p:nvPr>
        </p:nvSpPr>
        <p:spPr>
          <a:xfrm>
            <a:off x="4281480" y="10155240"/>
            <a:ext cx="3276360" cy="5360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  <a:buNone/>
            </a:pPr>
            <a:fld id="{79680E77-D88E-477A-8C31-3A72AE4797B5}" type="slidenum">
              <a:rPr b="0" lang="pt-BR" sz="1200" spc="-1" strike="noStrike">
                <a:latin typeface="Times New Roman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sldImg"/>
          </p:nvPr>
        </p:nvSpPr>
        <p:spPr>
          <a:xfrm>
            <a:off x="573120" y="1336680"/>
            <a:ext cx="6413040" cy="3607920"/>
          </a:xfrm>
          <a:prstGeom prst="rect">
            <a:avLst/>
          </a:prstGeom>
          <a:ln w="0">
            <a:noFill/>
          </a:ln>
        </p:spPr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8000" cy="42098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pt-BR" sz="2000" spc="-1" strike="noStrike"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sldNum"/>
          </p:nvPr>
        </p:nvSpPr>
        <p:spPr>
          <a:xfrm>
            <a:off x="4281480" y="10155240"/>
            <a:ext cx="3276360" cy="5360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  <a:buNone/>
            </a:pPr>
            <a:fld id="{C966BE00-9324-4777-8D19-4028433A4AF5}" type="slidenum">
              <a:rPr b="0" lang="pt-BR" sz="1200" spc="-1" strike="noStrike">
                <a:latin typeface="Times New Roman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Footer</a:t>
            </a:r>
            <a:endParaRPr b="0" lang="pt-BR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F368824E-9617-4559-A337-FAE873C2C635}" type="slidenum">
              <a:rPr b="0" lang="pt-BR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5</a:t>
            </a:fld>
            <a:endParaRPr b="0" lang="pt-BR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2.º nível da estrutura de tópicos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3.º nível da estrutura de tópicos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4.º nível da estrutura de tópicos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5.º nível da estrutura de tópicos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6.º nível da estrutura de tópicos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7.º nível da estrutura de tópicos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Footer</a:t>
            </a:r>
            <a:endParaRPr b="0" lang="pt-BR" sz="14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473D791C-4436-4475-A505-CF7885C174C8}" type="slidenum">
              <a:rPr b="0" lang="pt-BR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2.º nível da estrutura de tópicos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3.º nível da estrutura de tópicos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4.º nível da estrutura de tópicos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5.º nível da estrutura de tópicos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6.º nível da estrutura de tópicos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7.º nível da estrutura de tópicos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04360" y="1933560"/>
            <a:ext cx="9071280" cy="183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90000"/>
              </a:lnSpc>
              <a:buNone/>
            </a:pPr>
            <a:r>
              <a:rPr b="1" lang="pt-BR" sz="5400" spc="-1" strike="noStrike">
                <a:solidFill>
                  <a:srgbClr val="455861"/>
                </a:solidFill>
                <a:latin typeface="Calibri"/>
                <a:ea typeface="Calibri"/>
              </a:rPr>
              <a:t>Título</a:t>
            </a:r>
            <a:br/>
            <a:r>
              <a:rPr b="0" lang="pt-BR" sz="2800" spc="-1" strike="noStrike">
                <a:solidFill>
                  <a:srgbClr val="455861"/>
                </a:solidFill>
                <a:latin typeface="Calibri"/>
                <a:ea typeface="Calibri"/>
              </a:rPr>
              <a:t>Autores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Freeform 5"/>
          <p:cNvSpPr/>
          <p:nvPr/>
        </p:nvSpPr>
        <p:spPr>
          <a:xfrm>
            <a:off x="0" y="5533920"/>
            <a:ext cx="6563880" cy="136080"/>
          </a:xfrm>
          <a:custGeom>
            <a:avLst/>
            <a:gdLst/>
            <a:ahLst/>
            <a:rect l="l" t="t" r="r" b="b"/>
            <a:pathLst>
              <a:path w="9712" h="133">
                <a:moveTo>
                  <a:pt x="0" y="0"/>
                </a:moveTo>
                <a:lnTo>
                  <a:pt x="0" y="0"/>
                </a:lnTo>
                <a:lnTo>
                  <a:pt x="0" y="133"/>
                </a:lnTo>
                <a:lnTo>
                  <a:pt x="9635" y="133"/>
                </a:lnTo>
                <a:lnTo>
                  <a:pt x="9712" y="0"/>
                </a:lnTo>
                <a:lnTo>
                  <a:pt x="0" y="0"/>
                </a:lnTo>
                <a:close/>
              </a:path>
            </a:pathLst>
          </a:custGeom>
          <a:solidFill>
            <a:srgbClr val="0f5bb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0" name="Freeform 6"/>
          <p:cNvSpPr/>
          <p:nvPr/>
        </p:nvSpPr>
        <p:spPr>
          <a:xfrm>
            <a:off x="6625080" y="5533920"/>
            <a:ext cx="3454920" cy="136080"/>
          </a:xfrm>
          <a:custGeom>
            <a:avLst/>
            <a:gdLst/>
            <a:ahLst/>
            <a:rect l="l" t="t" r="r" b="b"/>
            <a:pathLst>
              <a:path w="3010" h="133">
                <a:moveTo>
                  <a:pt x="77" y="0"/>
                </a:moveTo>
                <a:lnTo>
                  <a:pt x="77" y="0"/>
                </a:lnTo>
                <a:lnTo>
                  <a:pt x="0" y="133"/>
                </a:lnTo>
                <a:lnTo>
                  <a:pt x="3010" y="133"/>
                </a:lnTo>
                <a:lnTo>
                  <a:pt x="3010" y="0"/>
                </a:lnTo>
                <a:lnTo>
                  <a:pt x="77" y="0"/>
                </a:lnTo>
                <a:close/>
              </a:path>
            </a:pathLst>
          </a:custGeom>
          <a:solidFill>
            <a:srgbClr val="09d15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1" name="" descr=""/>
          <p:cNvPicPr/>
          <p:nvPr/>
        </p:nvPicPr>
        <p:blipFill>
          <a:blip r:embed="rId1"/>
          <a:stretch/>
        </p:blipFill>
        <p:spPr>
          <a:xfrm>
            <a:off x="2626920" y="360000"/>
            <a:ext cx="4753080" cy="1504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aixaDeTexto 3"/>
          <p:cNvSpPr/>
          <p:nvPr/>
        </p:nvSpPr>
        <p:spPr>
          <a:xfrm>
            <a:off x="842760" y="1317600"/>
            <a:ext cx="6172920" cy="175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601"/>
              </a:spcBef>
              <a:buNone/>
            </a:pPr>
            <a:r>
              <a:rPr b="0" lang="pt-BR" sz="1990" spc="-1" strike="noStrike">
                <a:solidFill>
                  <a:srgbClr val="455861"/>
                </a:solidFill>
                <a:latin typeface="Calibri Light"/>
                <a:ea typeface="DejaVu Sans"/>
              </a:rPr>
              <a:t>A introdução deve ser breve e conter o objeto/processo de estudo e os objetivos do trabalho realizado. </a:t>
            </a:r>
            <a:endParaRPr b="0" lang="pt-BR" sz="199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buNone/>
            </a:pPr>
            <a:endParaRPr b="0" lang="pt-BR" sz="199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buNone/>
            </a:pPr>
            <a:r>
              <a:rPr b="0" lang="pt-BR" sz="1990" spc="-1" strike="noStrike">
                <a:solidFill>
                  <a:srgbClr val="455861"/>
                </a:solidFill>
                <a:latin typeface="Calibri Light"/>
                <a:ea typeface="DejaVu Sans"/>
              </a:rPr>
              <a:t>*Os autores têm autonomia em inserir quantos slides acharem necessários para cada item aqui elencados.</a:t>
            </a:r>
            <a:endParaRPr b="0" lang="pt-BR" sz="1990" spc="-1" strike="noStrike">
              <a:latin typeface="Arial"/>
            </a:endParaRPr>
          </a:p>
        </p:txBody>
      </p:sp>
      <p:sp>
        <p:nvSpPr>
          <p:cNvPr id="93" name="CaixaDeTexto 6"/>
          <p:cNvSpPr/>
          <p:nvPr/>
        </p:nvSpPr>
        <p:spPr>
          <a:xfrm>
            <a:off x="772920" y="638640"/>
            <a:ext cx="6856920" cy="38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2347"/>
              </a:lnSpc>
              <a:buNone/>
            </a:pPr>
            <a:r>
              <a:rPr b="1" lang="pt-BR" sz="2320" spc="-1" strike="noStrike">
                <a:solidFill>
                  <a:srgbClr val="455861"/>
                </a:solidFill>
                <a:latin typeface="Calibri"/>
                <a:ea typeface="DejaVu Sans"/>
              </a:rPr>
              <a:t>INTRODUÇÃO</a:t>
            </a:r>
            <a:endParaRPr b="0" lang="pt-BR" sz="2320" spc="-1" strike="noStrike">
              <a:latin typeface="Arial"/>
            </a:endParaRPr>
          </a:p>
        </p:txBody>
      </p:sp>
      <p:sp>
        <p:nvSpPr>
          <p:cNvPr id="94" name="Freeform 5"/>
          <p:cNvSpPr/>
          <p:nvPr/>
        </p:nvSpPr>
        <p:spPr>
          <a:xfrm>
            <a:off x="0" y="5533920"/>
            <a:ext cx="6563880" cy="136080"/>
          </a:xfrm>
          <a:custGeom>
            <a:avLst/>
            <a:gdLst/>
            <a:ahLst/>
            <a:rect l="l" t="t" r="r" b="b"/>
            <a:pathLst>
              <a:path w="9712" h="133">
                <a:moveTo>
                  <a:pt x="0" y="0"/>
                </a:moveTo>
                <a:lnTo>
                  <a:pt x="0" y="0"/>
                </a:lnTo>
                <a:lnTo>
                  <a:pt x="0" y="133"/>
                </a:lnTo>
                <a:lnTo>
                  <a:pt x="9635" y="133"/>
                </a:lnTo>
                <a:lnTo>
                  <a:pt x="9712" y="0"/>
                </a:lnTo>
                <a:lnTo>
                  <a:pt x="0" y="0"/>
                </a:lnTo>
                <a:close/>
              </a:path>
            </a:pathLst>
          </a:custGeom>
          <a:solidFill>
            <a:srgbClr val="0f5bb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5" name="Freeform 6"/>
          <p:cNvSpPr/>
          <p:nvPr/>
        </p:nvSpPr>
        <p:spPr>
          <a:xfrm>
            <a:off x="6625080" y="5533920"/>
            <a:ext cx="3454920" cy="136080"/>
          </a:xfrm>
          <a:custGeom>
            <a:avLst/>
            <a:gdLst/>
            <a:ahLst/>
            <a:rect l="l" t="t" r="r" b="b"/>
            <a:pathLst>
              <a:path w="3010" h="133">
                <a:moveTo>
                  <a:pt x="77" y="0"/>
                </a:moveTo>
                <a:lnTo>
                  <a:pt x="77" y="0"/>
                </a:lnTo>
                <a:lnTo>
                  <a:pt x="0" y="133"/>
                </a:lnTo>
                <a:lnTo>
                  <a:pt x="3010" y="133"/>
                </a:lnTo>
                <a:lnTo>
                  <a:pt x="3010" y="0"/>
                </a:lnTo>
                <a:lnTo>
                  <a:pt x="77" y="0"/>
                </a:lnTo>
                <a:close/>
              </a:path>
            </a:pathLst>
          </a:custGeom>
          <a:solidFill>
            <a:srgbClr val="09d15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6" name="" descr=""/>
          <p:cNvPicPr/>
          <p:nvPr/>
        </p:nvPicPr>
        <p:blipFill>
          <a:blip r:embed="rId1"/>
          <a:stretch/>
        </p:blipFill>
        <p:spPr>
          <a:xfrm>
            <a:off x="7551720" y="180000"/>
            <a:ext cx="2348280" cy="743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aixaDeTexto 3"/>
          <p:cNvSpPr/>
          <p:nvPr/>
        </p:nvSpPr>
        <p:spPr>
          <a:xfrm>
            <a:off x="842760" y="1520640"/>
            <a:ext cx="6172920" cy="69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pt-BR" sz="1990" spc="-1" strike="noStrike">
                <a:solidFill>
                  <a:srgbClr val="455861"/>
                </a:solidFill>
                <a:latin typeface="Calibri Light"/>
                <a:ea typeface="DejaVu Sans"/>
              </a:rPr>
              <a:t>Apresentar de forma resumida os conceitos e as problemáticas que embasam a pesquisa.</a:t>
            </a:r>
            <a:endParaRPr b="0" lang="pt-BR" sz="1990" spc="-1" strike="noStrike">
              <a:latin typeface="Arial"/>
            </a:endParaRPr>
          </a:p>
        </p:txBody>
      </p:sp>
      <p:sp>
        <p:nvSpPr>
          <p:cNvPr id="98" name="CaixaDeTexto 6"/>
          <p:cNvSpPr/>
          <p:nvPr/>
        </p:nvSpPr>
        <p:spPr>
          <a:xfrm>
            <a:off x="772920" y="638640"/>
            <a:ext cx="6856920" cy="78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2347"/>
              </a:lnSpc>
              <a:buNone/>
            </a:pPr>
            <a:r>
              <a:rPr b="1" lang="pt-BR" sz="2320" spc="-1" strike="noStrike">
                <a:solidFill>
                  <a:srgbClr val="455861"/>
                </a:solidFill>
                <a:latin typeface="Calibri"/>
                <a:ea typeface="DejaVu Sans"/>
              </a:rPr>
              <a:t>REFERENCIAL TEÓRICO ou PROBLEMÁTICA E RELEVÂNCIA</a:t>
            </a:r>
            <a:endParaRPr b="0" lang="pt-BR" sz="232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pt-BR" sz="2320" spc="-1" strike="noStrike">
              <a:latin typeface="Arial"/>
            </a:endParaRPr>
          </a:p>
        </p:txBody>
      </p:sp>
      <p:sp>
        <p:nvSpPr>
          <p:cNvPr id="99" name="Freeform 5"/>
          <p:cNvSpPr/>
          <p:nvPr/>
        </p:nvSpPr>
        <p:spPr>
          <a:xfrm>
            <a:off x="0" y="5533920"/>
            <a:ext cx="6563880" cy="136080"/>
          </a:xfrm>
          <a:custGeom>
            <a:avLst/>
            <a:gdLst/>
            <a:ahLst/>
            <a:rect l="l" t="t" r="r" b="b"/>
            <a:pathLst>
              <a:path w="9712" h="133">
                <a:moveTo>
                  <a:pt x="0" y="0"/>
                </a:moveTo>
                <a:lnTo>
                  <a:pt x="0" y="0"/>
                </a:lnTo>
                <a:lnTo>
                  <a:pt x="0" y="133"/>
                </a:lnTo>
                <a:lnTo>
                  <a:pt x="9635" y="133"/>
                </a:lnTo>
                <a:lnTo>
                  <a:pt x="9712" y="0"/>
                </a:lnTo>
                <a:lnTo>
                  <a:pt x="0" y="0"/>
                </a:lnTo>
                <a:close/>
              </a:path>
            </a:pathLst>
          </a:custGeom>
          <a:solidFill>
            <a:srgbClr val="0f5bb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0" name="Freeform 6"/>
          <p:cNvSpPr/>
          <p:nvPr/>
        </p:nvSpPr>
        <p:spPr>
          <a:xfrm>
            <a:off x="6625080" y="5533920"/>
            <a:ext cx="3454920" cy="136080"/>
          </a:xfrm>
          <a:custGeom>
            <a:avLst/>
            <a:gdLst/>
            <a:ahLst/>
            <a:rect l="l" t="t" r="r" b="b"/>
            <a:pathLst>
              <a:path w="3010" h="133">
                <a:moveTo>
                  <a:pt x="77" y="0"/>
                </a:moveTo>
                <a:lnTo>
                  <a:pt x="77" y="0"/>
                </a:lnTo>
                <a:lnTo>
                  <a:pt x="0" y="133"/>
                </a:lnTo>
                <a:lnTo>
                  <a:pt x="3010" y="133"/>
                </a:lnTo>
                <a:lnTo>
                  <a:pt x="3010" y="0"/>
                </a:lnTo>
                <a:lnTo>
                  <a:pt x="77" y="0"/>
                </a:lnTo>
                <a:close/>
              </a:path>
            </a:pathLst>
          </a:custGeom>
          <a:solidFill>
            <a:srgbClr val="09d15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01" name="" descr=""/>
          <p:cNvPicPr/>
          <p:nvPr/>
        </p:nvPicPr>
        <p:blipFill>
          <a:blip r:embed="rId1"/>
          <a:stretch/>
        </p:blipFill>
        <p:spPr>
          <a:xfrm>
            <a:off x="7551720" y="180000"/>
            <a:ext cx="2348280" cy="743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aixaDeTexto 3"/>
          <p:cNvSpPr/>
          <p:nvPr/>
        </p:nvSpPr>
        <p:spPr>
          <a:xfrm>
            <a:off x="842760" y="1317600"/>
            <a:ext cx="6172920" cy="198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601"/>
              </a:spcBef>
              <a:buNone/>
            </a:pPr>
            <a:r>
              <a:rPr b="0" lang="pt-BR" sz="1990" spc="-1" strike="noStrike">
                <a:solidFill>
                  <a:srgbClr val="455861"/>
                </a:solidFill>
                <a:latin typeface="Calibri Light"/>
                <a:ea typeface="DejaVu Sans"/>
              </a:rPr>
              <a:t>A metodologia deve ser clara, de modo que o leitor entenda e possa reproduzir os procedimentos utilizados. </a:t>
            </a:r>
            <a:endParaRPr b="0" lang="pt-BR" sz="199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buNone/>
            </a:pPr>
            <a:r>
              <a:rPr b="0" lang="pt-BR" sz="1990" spc="-1" strike="noStrike">
                <a:solidFill>
                  <a:srgbClr val="455861"/>
                </a:solidFill>
                <a:latin typeface="Calibri Light"/>
                <a:ea typeface="DejaVu Sans"/>
              </a:rPr>
              <a:t>Deve conter o tipo de pesquisa, os dados obtidos, a forma de obtenção dos dados, a população e amostra (quando for o caso), o tratamento e a análise dos dados (como foram feitos).</a:t>
            </a:r>
            <a:endParaRPr b="0" lang="pt-BR" sz="1990" spc="-1" strike="noStrike">
              <a:latin typeface="Arial"/>
            </a:endParaRPr>
          </a:p>
        </p:txBody>
      </p:sp>
      <p:sp>
        <p:nvSpPr>
          <p:cNvPr id="103" name="CaixaDeTexto 6"/>
          <p:cNvSpPr/>
          <p:nvPr/>
        </p:nvSpPr>
        <p:spPr>
          <a:xfrm>
            <a:off x="772920" y="638640"/>
            <a:ext cx="6856920" cy="38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2347"/>
              </a:lnSpc>
              <a:buNone/>
            </a:pPr>
            <a:r>
              <a:rPr b="1" lang="pt-BR" sz="2320" spc="-1" strike="noStrike">
                <a:solidFill>
                  <a:srgbClr val="455861"/>
                </a:solidFill>
                <a:latin typeface="Calibri"/>
                <a:ea typeface="DejaVu Sans"/>
              </a:rPr>
              <a:t>METODOLOGIA</a:t>
            </a:r>
            <a:endParaRPr b="0" lang="pt-BR" sz="2320" spc="-1" strike="noStrike">
              <a:latin typeface="Arial"/>
            </a:endParaRPr>
          </a:p>
        </p:txBody>
      </p:sp>
      <p:sp>
        <p:nvSpPr>
          <p:cNvPr id="104" name="Freeform 5"/>
          <p:cNvSpPr/>
          <p:nvPr/>
        </p:nvSpPr>
        <p:spPr>
          <a:xfrm>
            <a:off x="0" y="5533920"/>
            <a:ext cx="6563880" cy="136080"/>
          </a:xfrm>
          <a:custGeom>
            <a:avLst/>
            <a:gdLst/>
            <a:ahLst/>
            <a:rect l="l" t="t" r="r" b="b"/>
            <a:pathLst>
              <a:path w="9712" h="133">
                <a:moveTo>
                  <a:pt x="0" y="0"/>
                </a:moveTo>
                <a:lnTo>
                  <a:pt x="0" y="0"/>
                </a:lnTo>
                <a:lnTo>
                  <a:pt x="0" y="133"/>
                </a:lnTo>
                <a:lnTo>
                  <a:pt x="9635" y="133"/>
                </a:lnTo>
                <a:lnTo>
                  <a:pt x="9712" y="0"/>
                </a:lnTo>
                <a:lnTo>
                  <a:pt x="0" y="0"/>
                </a:lnTo>
                <a:close/>
              </a:path>
            </a:pathLst>
          </a:custGeom>
          <a:solidFill>
            <a:srgbClr val="0f5bb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5" name="Freeform 6"/>
          <p:cNvSpPr/>
          <p:nvPr/>
        </p:nvSpPr>
        <p:spPr>
          <a:xfrm>
            <a:off x="6625080" y="5533920"/>
            <a:ext cx="3454920" cy="136080"/>
          </a:xfrm>
          <a:custGeom>
            <a:avLst/>
            <a:gdLst/>
            <a:ahLst/>
            <a:rect l="l" t="t" r="r" b="b"/>
            <a:pathLst>
              <a:path w="3010" h="133">
                <a:moveTo>
                  <a:pt x="77" y="0"/>
                </a:moveTo>
                <a:lnTo>
                  <a:pt x="77" y="0"/>
                </a:lnTo>
                <a:lnTo>
                  <a:pt x="0" y="133"/>
                </a:lnTo>
                <a:lnTo>
                  <a:pt x="3010" y="133"/>
                </a:lnTo>
                <a:lnTo>
                  <a:pt x="3010" y="0"/>
                </a:lnTo>
                <a:lnTo>
                  <a:pt x="77" y="0"/>
                </a:lnTo>
                <a:close/>
              </a:path>
            </a:pathLst>
          </a:custGeom>
          <a:solidFill>
            <a:srgbClr val="09d15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06" name="" descr=""/>
          <p:cNvPicPr/>
          <p:nvPr/>
        </p:nvPicPr>
        <p:blipFill>
          <a:blip r:embed="rId1"/>
          <a:stretch/>
        </p:blipFill>
        <p:spPr>
          <a:xfrm>
            <a:off x="7629840" y="180000"/>
            <a:ext cx="2168280" cy="686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aixaDeTexto 3"/>
          <p:cNvSpPr/>
          <p:nvPr/>
        </p:nvSpPr>
        <p:spPr>
          <a:xfrm>
            <a:off x="842760" y="1317600"/>
            <a:ext cx="6172920" cy="160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601"/>
              </a:spcBef>
              <a:buNone/>
            </a:pPr>
            <a:r>
              <a:rPr b="0" lang="pt-BR" sz="1990" spc="-1" strike="noStrike">
                <a:solidFill>
                  <a:srgbClr val="455861"/>
                </a:solidFill>
                <a:latin typeface="Calibri Light"/>
                <a:ea typeface="DejaVu Sans"/>
              </a:rPr>
              <a:t>A seção dos Resultados e Discussões deve conter os dados obtidos, podendo ser apresentados, também, na forma de Tabelas e/ou Figuras (se for o caso). A discussão dos resultados deve estar baseada e comparada com a literatura utilizada no trabalho de pesquisa.</a:t>
            </a:r>
            <a:endParaRPr b="0" lang="pt-BR" sz="1990" spc="-1" strike="noStrike">
              <a:latin typeface="Arial"/>
            </a:endParaRPr>
          </a:p>
        </p:txBody>
      </p:sp>
      <p:sp>
        <p:nvSpPr>
          <p:cNvPr id="108" name="CaixaDeTexto 6"/>
          <p:cNvSpPr/>
          <p:nvPr/>
        </p:nvSpPr>
        <p:spPr>
          <a:xfrm>
            <a:off x="772920" y="638640"/>
            <a:ext cx="6856920" cy="38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2347"/>
              </a:lnSpc>
              <a:buNone/>
            </a:pPr>
            <a:r>
              <a:rPr b="1" lang="pt-BR" sz="2320" spc="-1" strike="noStrike">
                <a:solidFill>
                  <a:srgbClr val="455861"/>
                </a:solidFill>
                <a:latin typeface="Calibri"/>
                <a:ea typeface="DejaVu Sans"/>
              </a:rPr>
              <a:t>RESULTADOS E DISCUSSÕES</a:t>
            </a:r>
            <a:endParaRPr b="0" lang="pt-BR" sz="2320" spc="-1" strike="noStrike">
              <a:latin typeface="Arial"/>
            </a:endParaRPr>
          </a:p>
        </p:txBody>
      </p:sp>
      <p:sp>
        <p:nvSpPr>
          <p:cNvPr id="109" name="Freeform 5"/>
          <p:cNvSpPr/>
          <p:nvPr/>
        </p:nvSpPr>
        <p:spPr>
          <a:xfrm>
            <a:off x="0" y="5533920"/>
            <a:ext cx="6563880" cy="136080"/>
          </a:xfrm>
          <a:custGeom>
            <a:avLst/>
            <a:gdLst/>
            <a:ahLst/>
            <a:rect l="l" t="t" r="r" b="b"/>
            <a:pathLst>
              <a:path w="9712" h="133">
                <a:moveTo>
                  <a:pt x="0" y="0"/>
                </a:moveTo>
                <a:lnTo>
                  <a:pt x="0" y="0"/>
                </a:lnTo>
                <a:lnTo>
                  <a:pt x="0" y="133"/>
                </a:lnTo>
                <a:lnTo>
                  <a:pt x="9635" y="133"/>
                </a:lnTo>
                <a:lnTo>
                  <a:pt x="9712" y="0"/>
                </a:lnTo>
                <a:lnTo>
                  <a:pt x="0" y="0"/>
                </a:lnTo>
                <a:close/>
              </a:path>
            </a:pathLst>
          </a:custGeom>
          <a:solidFill>
            <a:srgbClr val="0f5bb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0" name="Freeform 6"/>
          <p:cNvSpPr/>
          <p:nvPr/>
        </p:nvSpPr>
        <p:spPr>
          <a:xfrm>
            <a:off x="6625080" y="5533920"/>
            <a:ext cx="3454920" cy="136080"/>
          </a:xfrm>
          <a:custGeom>
            <a:avLst/>
            <a:gdLst/>
            <a:ahLst/>
            <a:rect l="l" t="t" r="r" b="b"/>
            <a:pathLst>
              <a:path w="3010" h="133">
                <a:moveTo>
                  <a:pt x="77" y="0"/>
                </a:moveTo>
                <a:lnTo>
                  <a:pt x="77" y="0"/>
                </a:lnTo>
                <a:lnTo>
                  <a:pt x="0" y="133"/>
                </a:lnTo>
                <a:lnTo>
                  <a:pt x="3010" y="133"/>
                </a:lnTo>
                <a:lnTo>
                  <a:pt x="3010" y="0"/>
                </a:lnTo>
                <a:lnTo>
                  <a:pt x="77" y="0"/>
                </a:lnTo>
                <a:close/>
              </a:path>
            </a:pathLst>
          </a:custGeom>
          <a:solidFill>
            <a:srgbClr val="09d15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11" name="" descr=""/>
          <p:cNvPicPr/>
          <p:nvPr/>
        </p:nvPicPr>
        <p:blipFill>
          <a:blip r:embed="rId1"/>
          <a:stretch/>
        </p:blipFill>
        <p:spPr>
          <a:xfrm>
            <a:off x="7560000" y="720000"/>
            <a:ext cx="2168280" cy="686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aixaDeTexto 3"/>
          <p:cNvSpPr/>
          <p:nvPr/>
        </p:nvSpPr>
        <p:spPr>
          <a:xfrm>
            <a:off x="842760" y="1317600"/>
            <a:ext cx="6172920" cy="69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601"/>
              </a:spcBef>
              <a:buNone/>
            </a:pPr>
            <a:r>
              <a:rPr b="0" lang="pt-BR" sz="1990" spc="-1" strike="noStrike">
                <a:solidFill>
                  <a:srgbClr val="455861"/>
                </a:solidFill>
                <a:latin typeface="Calibri Light"/>
                <a:ea typeface="DejaVu Sans"/>
              </a:rPr>
              <a:t>Nesta seção devem ser apresentadas as contribuições práticas e /ou teóricas dos resultados da pesquisa.</a:t>
            </a:r>
            <a:endParaRPr b="0" lang="pt-BR" sz="1990" spc="-1" strike="noStrike">
              <a:latin typeface="Arial"/>
            </a:endParaRPr>
          </a:p>
        </p:txBody>
      </p:sp>
      <p:sp>
        <p:nvSpPr>
          <p:cNvPr id="113" name="CaixaDeTexto 6"/>
          <p:cNvSpPr/>
          <p:nvPr/>
        </p:nvSpPr>
        <p:spPr>
          <a:xfrm>
            <a:off x="772920" y="638640"/>
            <a:ext cx="6856920" cy="38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2347"/>
              </a:lnSpc>
              <a:buNone/>
            </a:pPr>
            <a:r>
              <a:rPr b="1" lang="pt-BR" sz="2320" spc="-1" strike="noStrike">
                <a:solidFill>
                  <a:srgbClr val="455861"/>
                </a:solidFill>
                <a:latin typeface="Calibri"/>
                <a:ea typeface="DejaVu Sans"/>
              </a:rPr>
              <a:t>IMPLICAÇÕES PRÁTICAS E/OU TEÓRICAS</a:t>
            </a:r>
            <a:endParaRPr b="0" lang="pt-BR" sz="2320" spc="-1" strike="noStrike">
              <a:latin typeface="Arial"/>
            </a:endParaRPr>
          </a:p>
        </p:txBody>
      </p:sp>
      <p:sp>
        <p:nvSpPr>
          <p:cNvPr id="114" name="Freeform 5"/>
          <p:cNvSpPr/>
          <p:nvPr/>
        </p:nvSpPr>
        <p:spPr>
          <a:xfrm>
            <a:off x="0" y="5533920"/>
            <a:ext cx="6563880" cy="136080"/>
          </a:xfrm>
          <a:custGeom>
            <a:avLst/>
            <a:gdLst/>
            <a:ahLst/>
            <a:rect l="l" t="t" r="r" b="b"/>
            <a:pathLst>
              <a:path w="9712" h="133">
                <a:moveTo>
                  <a:pt x="0" y="0"/>
                </a:moveTo>
                <a:lnTo>
                  <a:pt x="0" y="0"/>
                </a:lnTo>
                <a:lnTo>
                  <a:pt x="0" y="133"/>
                </a:lnTo>
                <a:lnTo>
                  <a:pt x="9635" y="133"/>
                </a:lnTo>
                <a:lnTo>
                  <a:pt x="9712" y="0"/>
                </a:lnTo>
                <a:lnTo>
                  <a:pt x="0" y="0"/>
                </a:lnTo>
                <a:close/>
              </a:path>
            </a:pathLst>
          </a:custGeom>
          <a:solidFill>
            <a:srgbClr val="0f5bb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5" name="Freeform 6"/>
          <p:cNvSpPr/>
          <p:nvPr/>
        </p:nvSpPr>
        <p:spPr>
          <a:xfrm>
            <a:off x="6625080" y="5533920"/>
            <a:ext cx="3454920" cy="136080"/>
          </a:xfrm>
          <a:custGeom>
            <a:avLst/>
            <a:gdLst/>
            <a:ahLst/>
            <a:rect l="l" t="t" r="r" b="b"/>
            <a:pathLst>
              <a:path w="3010" h="133">
                <a:moveTo>
                  <a:pt x="77" y="0"/>
                </a:moveTo>
                <a:lnTo>
                  <a:pt x="77" y="0"/>
                </a:lnTo>
                <a:lnTo>
                  <a:pt x="0" y="133"/>
                </a:lnTo>
                <a:lnTo>
                  <a:pt x="3010" y="133"/>
                </a:lnTo>
                <a:lnTo>
                  <a:pt x="3010" y="0"/>
                </a:lnTo>
                <a:lnTo>
                  <a:pt x="77" y="0"/>
                </a:lnTo>
                <a:close/>
              </a:path>
            </a:pathLst>
          </a:custGeom>
          <a:solidFill>
            <a:srgbClr val="09d15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16" name="" descr=""/>
          <p:cNvPicPr/>
          <p:nvPr/>
        </p:nvPicPr>
        <p:blipFill>
          <a:blip r:embed="rId1"/>
          <a:stretch/>
        </p:blipFill>
        <p:spPr>
          <a:xfrm>
            <a:off x="7380000" y="283680"/>
            <a:ext cx="2348280" cy="743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aixaDeTexto 3"/>
          <p:cNvSpPr/>
          <p:nvPr/>
        </p:nvSpPr>
        <p:spPr>
          <a:xfrm>
            <a:off x="842760" y="1317600"/>
            <a:ext cx="6172920" cy="160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601"/>
              </a:spcBef>
              <a:buNone/>
            </a:pPr>
            <a:r>
              <a:rPr b="0" lang="pt-BR" sz="1990" spc="-1" strike="noStrike">
                <a:solidFill>
                  <a:srgbClr val="455861"/>
                </a:solidFill>
                <a:latin typeface="Calibri Light"/>
                <a:ea typeface="DejaVu Sans"/>
              </a:rPr>
              <a:t>Esta seção corresponde ao fechamento do trabalho estudado e deve responder ao problema e/ou hipótese enunciado e aos objetivos do estudo inicialmente apresentados, evitando a inclusão de dados novos que não tenham sido apresentados anteriormente</a:t>
            </a:r>
            <a:endParaRPr b="0" lang="pt-BR" sz="1990" spc="-1" strike="noStrike">
              <a:latin typeface="Arial"/>
            </a:endParaRPr>
          </a:p>
        </p:txBody>
      </p:sp>
      <p:sp>
        <p:nvSpPr>
          <p:cNvPr id="118" name="CaixaDeTexto 6"/>
          <p:cNvSpPr/>
          <p:nvPr/>
        </p:nvSpPr>
        <p:spPr>
          <a:xfrm>
            <a:off x="772920" y="638640"/>
            <a:ext cx="6856920" cy="38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2347"/>
              </a:lnSpc>
              <a:buNone/>
            </a:pPr>
            <a:r>
              <a:rPr b="1" lang="pt-BR" sz="2320" spc="-1" strike="noStrike">
                <a:solidFill>
                  <a:srgbClr val="455861"/>
                </a:solidFill>
                <a:latin typeface="Calibri"/>
                <a:ea typeface="DejaVu Sans"/>
              </a:rPr>
              <a:t>CONSIDERAÇÕES FINAIS</a:t>
            </a:r>
            <a:endParaRPr b="0" lang="pt-BR" sz="2320" spc="-1" strike="noStrike">
              <a:latin typeface="Arial"/>
            </a:endParaRPr>
          </a:p>
        </p:txBody>
      </p:sp>
      <p:sp>
        <p:nvSpPr>
          <p:cNvPr id="119" name="Freeform 5"/>
          <p:cNvSpPr/>
          <p:nvPr/>
        </p:nvSpPr>
        <p:spPr>
          <a:xfrm>
            <a:off x="0" y="5533920"/>
            <a:ext cx="6563880" cy="136080"/>
          </a:xfrm>
          <a:custGeom>
            <a:avLst/>
            <a:gdLst/>
            <a:ahLst/>
            <a:rect l="l" t="t" r="r" b="b"/>
            <a:pathLst>
              <a:path w="9712" h="133">
                <a:moveTo>
                  <a:pt x="0" y="0"/>
                </a:moveTo>
                <a:lnTo>
                  <a:pt x="0" y="0"/>
                </a:lnTo>
                <a:lnTo>
                  <a:pt x="0" y="133"/>
                </a:lnTo>
                <a:lnTo>
                  <a:pt x="9635" y="133"/>
                </a:lnTo>
                <a:lnTo>
                  <a:pt x="9712" y="0"/>
                </a:lnTo>
                <a:lnTo>
                  <a:pt x="0" y="0"/>
                </a:lnTo>
                <a:close/>
              </a:path>
            </a:pathLst>
          </a:custGeom>
          <a:solidFill>
            <a:srgbClr val="0f5bb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0" name="Freeform 6"/>
          <p:cNvSpPr/>
          <p:nvPr/>
        </p:nvSpPr>
        <p:spPr>
          <a:xfrm>
            <a:off x="6625080" y="5533920"/>
            <a:ext cx="3454920" cy="136080"/>
          </a:xfrm>
          <a:custGeom>
            <a:avLst/>
            <a:gdLst/>
            <a:ahLst/>
            <a:rect l="l" t="t" r="r" b="b"/>
            <a:pathLst>
              <a:path w="3010" h="133">
                <a:moveTo>
                  <a:pt x="77" y="0"/>
                </a:moveTo>
                <a:lnTo>
                  <a:pt x="77" y="0"/>
                </a:lnTo>
                <a:lnTo>
                  <a:pt x="0" y="133"/>
                </a:lnTo>
                <a:lnTo>
                  <a:pt x="3010" y="133"/>
                </a:lnTo>
                <a:lnTo>
                  <a:pt x="3010" y="0"/>
                </a:lnTo>
                <a:lnTo>
                  <a:pt x="77" y="0"/>
                </a:lnTo>
                <a:close/>
              </a:path>
            </a:pathLst>
          </a:custGeom>
          <a:solidFill>
            <a:srgbClr val="09d15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21" name="" descr=""/>
          <p:cNvPicPr/>
          <p:nvPr/>
        </p:nvPicPr>
        <p:blipFill>
          <a:blip r:embed="rId1"/>
          <a:stretch/>
        </p:blipFill>
        <p:spPr>
          <a:xfrm>
            <a:off x="7371720" y="279720"/>
            <a:ext cx="2528280" cy="800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CaixaDeTexto 3"/>
          <p:cNvSpPr/>
          <p:nvPr/>
        </p:nvSpPr>
        <p:spPr>
          <a:xfrm>
            <a:off x="842760" y="1317600"/>
            <a:ext cx="6172920" cy="99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601"/>
              </a:spcBef>
              <a:buNone/>
            </a:pPr>
            <a:r>
              <a:rPr b="0" lang="pt-BR" sz="1990" spc="-1" strike="noStrike">
                <a:solidFill>
                  <a:srgbClr val="455861"/>
                </a:solidFill>
                <a:latin typeface="Calibri Light"/>
                <a:ea typeface="DejaVu Sans"/>
              </a:rPr>
              <a:t>Listar todas as referências que foram mencionadas ao longo do texto do trabalho, obedecendo às normas da ABNT.</a:t>
            </a:r>
            <a:endParaRPr b="0" lang="pt-BR" sz="1990" spc="-1" strike="noStrike">
              <a:latin typeface="Arial"/>
            </a:endParaRPr>
          </a:p>
        </p:txBody>
      </p:sp>
      <p:sp>
        <p:nvSpPr>
          <p:cNvPr id="123" name="CaixaDeTexto 6"/>
          <p:cNvSpPr/>
          <p:nvPr/>
        </p:nvSpPr>
        <p:spPr>
          <a:xfrm>
            <a:off x="772920" y="638640"/>
            <a:ext cx="6856920" cy="38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2347"/>
              </a:lnSpc>
              <a:buNone/>
            </a:pPr>
            <a:r>
              <a:rPr b="1" lang="pt-BR" sz="2320" spc="-1" strike="noStrike">
                <a:solidFill>
                  <a:srgbClr val="455861"/>
                </a:solidFill>
                <a:latin typeface="Calibri"/>
                <a:ea typeface="DejaVu Sans"/>
              </a:rPr>
              <a:t>REFERÊNCIAS</a:t>
            </a:r>
            <a:endParaRPr b="0" lang="pt-BR" sz="2320" spc="-1" strike="noStrike">
              <a:latin typeface="Arial"/>
            </a:endParaRPr>
          </a:p>
        </p:txBody>
      </p:sp>
      <p:sp>
        <p:nvSpPr>
          <p:cNvPr id="124" name="Freeform 5"/>
          <p:cNvSpPr/>
          <p:nvPr/>
        </p:nvSpPr>
        <p:spPr>
          <a:xfrm>
            <a:off x="0" y="5533920"/>
            <a:ext cx="6563880" cy="136080"/>
          </a:xfrm>
          <a:custGeom>
            <a:avLst/>
            <a:gdLst/>
            <a:ahLst/>
            <a:rect l="l" t="t" r="r" b="b"/>
            <a:pathLst>
              <a:path w="9712" h="133">
                <a:moveTo>
                  <a:pt x="0" y="0"/>
                </a:moveTo>
                <a:lnTo>
                  <a:pt x="0" y="0"/>
                </a:lnTo>
                <a:lnTo>
                  <a:pt x="0" y="133"/>
                </a:lnTo>
                <a:lnTo>
                  <a:pt x="9635" y="133"/>
                </a:lnTo>
                <a:lnTo>
                  <a:pt x="9712" y="0"/>
                </a:lnTo>
                <a:lnTo>
                  <a:pt x="0" y="0"/>
                </a:lnTo>
                <a:close/>
              </a:path>
            </a:pathLst>
          </a:custGeom>
          <a:solidFill>
            <a:srgbClr val="0f5bb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5" name="Freeform 6"/>
          <p:cNvSpPr/>
          <p:nvPr/>
        </p:nvSpPr>
        <p:spPr>
          <a:xfrm>
            <a:off x="6625080" y="5533920"/>
            <a:ext cx="3454920" cy="136080"/>
          </a:xfrm>
          <a:custGeom>
            <a:avLst/>
            <a:gdLst/>
            <a:ahLst/>
            <a:rect l="l" t="t" r="r" b="b"/>
            <a:pathLst>
              <a:path w="3010" h="133">
                <a:moveTo>
                  <a:pt x="77" y="0"/>
                </a:moveTo>
                <a:lnTo>
                  <a:pt x="77" y="0"/>
                </a:lnTo>
                <a:lnTo>
                  <a:pt x="0" y="133"/>
                </a:lnTo>
                <a:lnTo>
                  <a:pt x="3010" y="133"/>
                </a:lnTo>
                <a:lnTo>
                  <a:pt x="3010" y="0"/>
                </a:lnTo>
                <a:lnTo>
                  <a:pt x="77" y="0"/>
                </a:lnTo>
                <a:close/>
              </a:path>
            </a:pathLst>
          </a:custGeom>
          <a:solidFill>
            <a:srgbClr val="09d15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26" name="" descr=""/>
          <p:cNvPicPr/>
          <p:nvPr/>
        </p:nvPicPr>
        <p:blipFill>
          <a:blip r:embed="rId1"/>
          <a:stretch/>
        </p:blipFill>
        <p:spPr>
          <a:xfrm>
            <a:off x="7380000" y="778320"/>
            <a:ext cx="2520000" cy="797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</TotalTime>
  <Application>LibreOffice/7.2.6.2$Windows_x86 LibreOffice_project/b0ec3a565991f7569a5a7f5d24fed7f52653d754</Application>
  <AppVersion>15.0000</AppVersion>
  <Words>266</Words>
  <Paragraphs>26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2023-05-17T10:41:33Z</dcterms:created>
  <dc:creator>de angeli</dc:creator>
  <dc:description/>
  <dc:language>pt-BR</dc:language>
  <cp:lastModifiedBy/>
  <dcterms:modified xsi:type="dcterms:W3CDTF">2026-09-08T21:38:44Z</dcterms:modified>
  <cp:revision>8</cp:revision>
  <dc:subject/>
  <dc:title>Título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8</vt:i4>
  </property>
  <property fmtid="{D5CDD505-2E9C-101B-9397-08002B2CF9AE}" pid="3" name="PresentationFormat">
    <vt:lpwstr>Personalizar</vt:lpwstr>
  </property>
  <property fmtid="{D5CDD505-2E9C-101B-9397-08002B2CF9AE}" pid="4" name="Slides">
    <vt:i4>8</vt:i4>
  </property>
</Properties>
</file>